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9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FF"/>
    <a:srgbClr val="6600CC"/>
    <a:srgbClr val="99FF66"/>
    <a:srgbClr val="00FFCC"/>
    <a:srgbClr val="FFFFFF"/>
    <a:srgbClr val="00CC00"/>
    <a:srgbClr val="FF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029" y="404664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МБДОУ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В-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Талызинский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детский сад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  </a:t>
            </a:r>
          </a:p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                      «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Колосок»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29" y="551723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Воспитатели: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Маслова Надежда Николаевна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Пряхина Елена Александровна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Аня\Desktop\фоны\Фокина Л. П.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6" y="0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684584" y="116632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Наше творчество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50842"/>
            <a:ext cx="2673504" cy="2170455"/>
          </a:xfrm>
          <a:prstGeom prst="rect">
            <a:avLst/>
          </a:prstGeom>
        </p:spPr>
      </p:pic>
      <p:pic>
        <p:nvPicPr>
          <p:cNvPr id="4101" name="Picture 5" descr="C:\Users\Аня\Desktop\DSC0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82" y="3167699"/>
            <a:ext cx="2629338" cy="27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ня\Desktop\Фото-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565">
            <a:off x="281810" y="1302241"/>
            <a:ext cx="2446822" cy="19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ня\Desktop\Фото-0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723">
            <a:off x="5918644" y="1318087"/>
            <a:ext cx="2619877" cy="20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751626">
            <a:off x="1403648" y="3121804"/>
            <a:ext cx="1368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Любим мы не только бегать,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Веселиться и </a:t>
            </a:r>
            <a:r>
              <a:rPr lang="ru-RU" sz="2400" b="1" dirty="0" smtClean="0">
                <a:solidFill>
                  <a:srgbClr val="0000FF"/>
                </a:solidFill>
              </a:rPr>
              <a:t>играть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378813">
            <a:off x="5868145" y="3885540"/>
            <a:ext cx="1512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Кроме этого мы </a:t>
            </a:r>
            <a:r>
              <a:rPr lang="ru-RU" sz="2400" b="1" dirty="0" smtClean="0">
                <a:solidFill>
                  <a:srgbClr val="0000FF"/>
                </a:solidFill>
              </a:rPr>
              <a:t>любим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лепить и рисовать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Аня\Desktop\фоны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" y="15791"/>
            <a:ext cx="9135307" cy="68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673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прогулку мы идем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39" y="4437110"/>
            <a:ext cx="3028644" cy="2148041"/>
          </a:xfrm>
          <a:prstGeom prst="rect">
            <a:avLst/>
          </a:prstGeom>
        </p:spPr>
      </p:pic>
      <p:pic>
        <p:nvPicPr>
          <p:cNvPr id="5125" name="Picture 5" descr="C:\Users\Аня\Desktop\фоны\Фото-0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87762"/>
            <a:ext cx="20966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ня\Desktop\фоны\Фото-0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64" y="908720"/>
            <a:ext cx="2574032" cy="30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я\Desktop\фоны\Фото-00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95" y="3831292"/>
            <a:ext cx="2086025" cy="29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1039962"/>
            <a:ext cx="280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На прогулку нам пора</a:t>
            </a:r>
          </a:p>
          <a:p>
            <a:r>
              <a:rPr lang="ru-RU" sz="2800" b="1" i="1" dirty="0"/>
              <a:t>Ждет нас там опять игра</a:t>
            </a:r>
          </a:p>
          <a:p>
            <a:r>
              <a:rPr lang="ru-RU" sz="2800" b="1" i="1" dirty="0"/>
              <a:t>Свежий воздух малышам</a:t>
            </a:r>
            <a:br>
              <a:rPr lang="ru-RU" sz="2800" b="1" i="1" dirty="0"/>
            </a:br>
            <a:r>
              <a:rPr lang="ru-RU" sz="2800" b="1" i="1" dirty="0"/>
              <a:t>Нужен и полезен!</a:t>
            </a:r>
            <a:br>
              <a:rPr lang="ru-RU" sz="2800" b="1" i="1" dirty="0"/>
            </a:br>
            <a:r>
              <a:rPr lang="ru-RU" sz="2800" b="1" i="1" dirty="0"/>
              <a:t>Очень весело гулять!</a:t>
            </a:r>
            <a:br>
              <a:rPr lang="ru-RU" sz="2800" b="1" i="1" dirty="0"/>
            </a:br>
            <a:r>
              <a:rPr lang="ru-RU" sz="2800" b="1" i="1" dirty="0"/>
              <a:t>И никаких болезней</a:t>
            </a:r>
            <a:r>
              <a:rPr lang="ru-RU" sz="2800" b="1" i="1" dirty="0" smtClean="0"/>
              <a:t>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9648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я\Desktop\фоны\35677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"/>
            <a:ext cx="9144000" cy="68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748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Поздравляем наших мам!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4868" y="1556792"/>
            <a:ext cx="27032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весенний день и солнца час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Мамы, </a:t>
            </a:r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поздравляем Вас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Международным женским днем!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Подарки дарим,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песенки поем!!!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Users\Аня\Desktop\презентация\SAM_0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988840"/>
            <a:ext cx="2592288" cy="27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я\Desktop\презентация\SAM_0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9803"/>
            <a:ext cx="2708430" cy="36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Рабочий стол\воспитатель год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2916" y="-13094"/>
            <a:ext cx="9160237" cy="71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8765" y="260648"/>
            <a:ext cx="75316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Мы любим сказки!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5" name="Picture 3" descr="C:\Users\Аня\Desktop\сад детский\Фото-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1" y="1196752"/>
            <a:ext cx="3611483" cy="27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я\Desktop\фоны\Фото-00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256877" cy="35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:\DCIM\100OLYMP\PA291277.JPG"/>
          <p:cNvPicPr>
            <a:picLocks noChangeAspect="1" noChangeArrowheads="1"/>
          </p:cNvPicPr>
          <p:nvPr/>
        </p:nvPicPr>
        <p:blipFill>
          <a:blip r:embed="rId5" cstate="print"/>
          <a:srcRect l="10459" t="6338" r="10627" b="12529"/>
          <a:stretch>
            <a:fillRect/>
          </a:stretch>
        </p:blipFill>
        <p:spPr bwMode="auto">
          <a:xfrm>
            <a:off x="463228" y="4122837"/>
            <a:ext cx="3547165" cy="2735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3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я\Desktop\фоны\шабл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108504" cy="68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423" y="548680"/>
            <a:ext cx="869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работаем с родителями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b="1" dirty="0" smtClean="0">
                <a:solidFill>
                  <a:srgbClr val="7030A0"/>
                </a:solidFill>
              </a:rPr>
              <a:t>индивидуальные </a:t>
            </a:r>
            <a:r>
              <a:rPr lang="ru-RU" sz="2800" b="1" dirty="0">
                <a:solidFill>
                  <a:srgbClr val="7030A0"/>
                </a:solidFill>
              </a:rPr>
              <a:t>беседы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-стендовые </a:t>
            </a:r>
            <a:r>
              <a:rPr lang="ru-RU" sz="2800" b="1" dirty="0">
                <a:solidFill>
                  <a:srgbClr val="7030A0"/>
                </a:solidFill>
              </a:rPr>
              <a:t>консультации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-родительские </a:t>
            </a:r>
            <a:r>
              <a:rPr lang="ru-RU" sz="2800" b="1" dirty="0">
                <a:solidFill>
                  <a:srgbClr val="7030A0"/>
                </a:solidFill>
              </a:rPr>
              <a:t>собрания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-анкеты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C:\Users\Аня\Desktop\сад детский\Новая папка\Новая папка\SDC14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58273"/>
            <a:ext cx="2366392" cy="28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я\Desktop\сад детский\Фото-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312368" cy="24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я\Desktop\фоны\MainMin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371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333" y="1916832"/>
            <a:ext cx="805534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Вот так  живем, не зная скуки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делах проходит день за днём.</a:t>
            </a:r>
          </a:p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 от методик прогрессивных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делах своих не отстаем!!!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5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воспитатель год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3012" y="0"/>
            <a:ext cx="9200020" cy="68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0768"/>
            <a:ext cx="8915488" cy="24006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rgbClr val="3333FF"/>
              </a:solidFill>
              <a:latin typeface="Comic Sans MS" pitchFamily="66" charset="0"/>
            </a:endParaRPr>
          </a:p>
          <a:p>
            <a:pPr algn="ctr"/>
            <a:endParaRPr lang="ru-RU" sz="2500" b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algn="ctr"/>
            <a:endParaRPr lang="ru-RU" sz="2500" b="1" dirty="0">
              <a:solidFill>
                <a:srgbClr val="3333FF"/>
              </a:solidFill>
              <a:latin typeface="Comic Sans MS" pitchFamily="66" charset="0"/>
            </a:endParaRPr>
          </a:p>
          <a:p>
            <a:pPr algn="ctr"/>
            <a:endParaRPr lang="ru-RU" sz="2500" b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algn="ctr"/>
            <a:endParaRPr lang="ru-RU" sz="2500" b="1" dirty="0">
              <a:solidFill>
                <a:srgbClr val="3333FF"/>
              </a:solidFill>
              <a:latin typeface="Comic Sans MS" pitchFamily="66" charset="0"/>
            </a:endParaRPr>
          </a:p>
          <a:p>
            <a:pPr algn="ctr"/>
            <a:endParaRPr lang="ru-RU" sz="25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12" y="-12057"/>
            <a:ext cx="920002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468560" y="875497"/>
            <a:ext cx="66247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Спасибо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1052" y="2291337"/>
            <a:ext cx="13067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5840" y="5301208"/>
            <a:ext cx="61900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73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9540" y="380109"/>
            <a:ext cx="70834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 теперь расскажем мы, как живем здесь целый год!!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7958" y="1305341"/>
            <a:ext cx="540808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</a:t>
            </a:r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этом доме все для нас - </a:t>
            </a:r>
          </a:p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Сказки, песня и рассказ,</a:t>
            </a:r>
          </a:p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Шумный пляс,</a:t>
            </a:r>
          </a:p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Тихий час, - </a:t>
            </a:r>
          </a:p>
          <a:p>
            <a:pPr algn="ctr"/>
            <a:r>
              <a: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этом доме все для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нас!!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62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воспитатель год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2916" y="-13094"/>
            <a:ext cx="9160237" cy="71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2276872"/>
            <a:ext cx="3888432" cy="458112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Наш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девиз:</a:t>
            </a:r>
            <a:br>
              <a:rPr lang="ru-RU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«Мы пушистые комочки,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Мамины сынки и дочки,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Дружно в группе мы живём,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Звонко песенки поём</a:t>
            </a:r>
            <a:r>
              <a:rPr lang="ru-RU" sz="2400" b="1" i="1" dirty="0">
                <a:solidFill>
                  <a:srgbClr val="FFFFFF"/>
                </a:solidFill>
              </a:rPr>
              <a:t>,</a:t>
            </a:r>
            <a:br>
              <a:rPr lang="ru-RU" sz="2400" b="1" i="1" dirty="0">
                <a:solidFill>
                  <a:srgbClr val="FFFFFF"/>
                </a:solidFill>
              </a:rPr>
            </a:br>
            <a:r>
              <a:rPr lang="ru-RU" sz="2400" b="1" i="1" dirty="0">
                <a:solidFill>
                  <a:srgbClr val="FFFFFF"/>
                </a:solidFill>
              </a:rPr>
              <a:t> </a:t>
            </a:r>
            <a:r>
              <a:rPr lang="ru-RU" sz="2400" b="1" i="1" dirty="0">
                <a:solidFill>
                  <a:srgbClr val="7030A0"/>
                </a:solidFill>
              </a:rPr>
              <a:t>Занимаемся, играем,                  </a:t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>Незаметно подрастаем.</a:t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>Мы весёлые ребята, </a:t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>А зовут нас всех «Цыплята». </a:t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>Очень дружно мы живём, Детский сад родной наш дом!»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7374" y="1052736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«Цыплятки</a:t>
            </a:r>
            <a:r>
              <a:rPr lang="ru-RU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3398" y="116632"/>
            <a:ext cx="7200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Наша группа </a:t>
            </a:r>
            <a:endParaRPr lang="ru-R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Аня\Desktop\фоны\c37141388619611234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8" y="2376174"/>
            <a:ext cx="4619189" cy="46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я\Desktop\фоны\28146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25" y="476672"/>
            <a:ext cx="2726948" cy="295232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4215973" y="3244334"/>
            <a:ext cx="4172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3265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Рано утром в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садик мамы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  ведут</a:t>
            </a:r>
          </a:p>
          <a:p>
            <a:pPr algn="ctr"/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И подруги и друзья</a:t>
            </a:r>
          </a:p>
          <a:p>
            <a:pPr algn="ctr"/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группе нас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ждут</a:t>
            </a:r>
          </a:p>
          <a:p>
            <a:pPr algn="ctr"/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 научат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</a:p>
          <a:p>
            <a:pPr algn="ctr"/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петь и танцевать</a:t>
            </a:r>
          </a:p>
          <a:p>
            <a:pPr algn="ctr"/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и с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друзьями 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мы играть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Аня\Desktop\SDC14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148108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3666553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F17A9"/>
                </a:solidFill>
              </a:rPr>
              <a:t>Воспитатели  </a:t>
            </a:r>
            <a:r>
              <a:rPr lang="ru-RU" sz="2800" b="1" dirty="0">
                <a:solidFill>
                  <a:srgbClr val="2F17A9"/>
                </a:solidFill>
              </a:rPr>
              <a:t>сказки нам прочтут</a:t>
            </a:r>
          </a:p>
          <a:p>
            <a:pPr algn="ctr"/>
            <a:r>
              <a:rPr lang="ru-RU" sz="2800" b="1" dirty="0" smtClean="0">
                <a:solidFill>
                  <a:srgbClr val="2F17A9"/>
                </a:solidFill>
              </a:rPr>
              <a:t>вместе </a:t>
            </a:r>
            <a:r>
              <a:rPr lang="ru-RU" sz="2800" b="1" dirty="0">
                <a:solidFill>
                  <a:srgbClr val="2F17A9"/>
                </a:solidFill>
              </a:rPr>
              <a:t>с нами песенки      </a:t>
            </a:r>
          </a:p>
          <a:p>
            <a:pPr algn="ctr"/>
            <a:r>
              <a:rPr lang="ru-RU" sz="2800" b="1" dirty="0">
                <a:solidFill>
                  <a:srgbClr val="2F17A9"/>
                </a:solidFill>
              </a:rPr>
              <a:t>споют</a:t>
            </a:r>
          </a:p>
        </p:txBody>
      </p:sp>
    </p:spTree>
    <p:extLst>
      <p:ext uri="{BB962C8B-B14F-4D97-AF65-F5344CB8AC3E}">
        <p14:creationId xmlns:p14="http://schemas.microsoft.com/office/powerpoint/2010/main" val="2785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я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9244" y="332656"/>
            <a:ext cx="7653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Учимся быть опрятными!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41168"/>
            <a:ext cx="2358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Петушок, петушок, принеси мне гребешок.</a:t>
            </a:r>
          </a:p>
          <a:p>
            <a:r>
              <a:rPr lang="ru-RU" dirty="0">
                <a:solidFill>
                  <a:srgbClr val="FFFF00"/>
                </a:solidFill>
              </a:rPr>
              <a:t>Ну, пожалуйста, прошу,</a:t>
            </a:r>
          </a:p>
          <a:p>
            <a:r>
              <a:rPr lang="ru-RU" dirty="0">
                <a:solidFill>
                  <a:srgbClr val="FFFF00"/>
                </a:solidFill>
              </a:rPr>
              <a:t>Я кудряшки расчешу.</a:t>
            </a:r>
          </a:p>
        </p:txBody>
      </p:sp>
      <p:pic>
        <p:nvPicPr>
          <p:cNvPr id="8" name="Picture 1" descr="C:\Documents and Settings\Администратор\Рабочий стол\Фото Лены\DSC00415.JPG"/>
          <p:cNvPicPr>
            <a:picLocks noChangeAspect="1" noChangeArrowheads="1"/>
          </p:cNvPicPr>
          <p:nvPr/>
        </p:nvPicPr>
        <p:blipFill>
          <a:blip r:embed="rId3" cstate="print"/>
          <a:srcRect l="31295" t="21170" r="24596"/>
          <a:stretch>
            <a:fillRect/>
          </a:stretch>
        </p:blipFill>
        <p:spPr bwMode="auto">
          <a:xfrm>
            <a:off x="216611" y="1500175"/>
            <a:ext cx="2380824" cy="31915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1960" y="133509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Водичка, водичка, </a:t>
            </a:r>
          </a:p>
          <a:p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Умой мое личико</a:t>
            </a:r>
          </a:p>
          <a:p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Чтобы глазки блестели, </a:t>
            </a:r>
          </a:p>
          <a:p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Чтобы щечки краснели, </a:t>
            </a:r>
          </a:p>
          <a:p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Чтоб смеялся роток, </a:t>
            </a:r>
          </a:p>
          <a:p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Чтоб кусался зубок</a:t>
            </a:r>
          </a:p>
        </p:txBody>
      </p:sp>
      <p:pic>
        <p:nvPicPr>
          <p:cNvPr id="9219" name="Picture 3" descr="C:\Users\Аня\Desktop\DSC00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65" y="3741740"/>
            <a:ext cx="3672681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63952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так мы играем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1" y="1490300"/>
            <a:ext cx="20162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10F8E"/>
                </a:solidFill>
                <a:latin typeface="Times New Roman" pitchFamily="18" charset="0"/>
                <a:cs typeface="Times New Roman" pitchFamily="18" charset="0"/>
              </a:rPr>
              <a:t>Играть мы любим очень:</a:t>
            </a:r>
          </a:p>
          <a:p>
            <a:pPr algn="ctr"/>
            <a:r>
              <a:rPr lang="ru-RU" sz="2800" b="1" dirty="0">
                <a:solidFill>
                  <a:srgbClr val="B10F8E"/>
                </a:solidFill>
                <a:latin typeface="Times New Roman" pitchFamily="18" charset="0"/>
                <a:cs typeface="Times New Roman" pitchFamily="18" charset="0"/>
              </a:rPr>
              <a:t>Вы знаете друзья!</a:t>
            </a:r>
          </a:p>
          <a:p>
            <a:pPr algn="ctr"/>
            <a:r>
              <a:rPr lang="ru-RU" sz="2800" b="1" dirty="0">
                <a:solidFill>
                  <a:srgbClr val="B10F8E"/>
                </a:solidFill>
                <a:latin typeface="Times New Roman" pitchFamily="18" charset="0"/>
                <a:cs typeface="Times New Roman" pitchFamily="18" charset="0"/>
              </a:rPr>
              <a:t>Без игр прожить ребёнку</a:t>
            </a:r>
          </a:p>
          <a:p>
            <a:pPr algn="ctr"/>
            <a:r>
              <a:rPr lang="ru-RU" sz="2800" b="1" dirty="0">
                <a:solidFill>
                  <a:srgbClr val="B10F8E"/>
                </a:solidFill>
                <a:latin typeface="Times New Roman" pitchFamily="18" charset="0"/>
                <a:cs typeface="Times New Roman" pitchFamily="18" charset="0"/>
              </a:rPr>
              <a:t>Никак, никак нельзя</a:t>
            </a:r>
            <a:r>
              <a:rPr lang="ru-RU" sz="28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0089"/>
            <a:ext cx="31496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ня\Desktop\DSC00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21190"/>
            <a:ext cx="2724458" cy="235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0" y="3933056"/>
            <a:ext cx="2880320" cy="2444294"/>
          </a:xfrm>
          <a:prstGeom prst="rect">
            <a:avLst/>
          </a:prstGeom>
        </p:spPr>
      </p:pic>
      <p:pic>
        <p:nvPicPr>
          <p:cNvPr id="4" name="Picture 2" descr="C:\Users\Аня\Desktop\P52301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6393"/>
            <a:ext cx="3491880" cy="281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Занимаемся физкультурой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401456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D133F"/>
                </a:solidFill>
              </a:rPr>
              <a:t>Мы стараемся, стараемся,</a:t>
            </a:r>
          </a:p>
          <a:p>
            <a:pPr algn="ctr"/>
            <a:r>
              <a:rPr lang="ru-RU" sz="2400" b="1" dirty="0">
                <a:solidFill>
                  <a:srgbClr val="AD133F"/>
                </a:solidFill>
              </a:rPr>
              <a:t>Физкультурой </a:t>
            </a:r>
            <a:r>
              <a:rPr lang="ru-RU" sz="2400" b="1" dirty="0" smtClean="0">
                <a:solidFill>
                  <a:srgbClr val="AD133F"/>
                </a:solidFill>
              </a:rPr>
              <a:t>занимаемся,</a:t>
            </a:r>
          </a:p>
          <a:p>
            <a:pPr algn="ctr"/>
            <a:r>
              <a:rPr lang="ru-RU" sz="2400" b="1" dirty="0" smtClean="0">
                <a:solidFill>
                  <a:srgbClr val="AD133F"/>
                </a:solidFill>
              </a:rPr>
              <a:t>   Пусть будут руки крепкими,</a:t>
            </a:r>
          </a:p>
          <a:p>
            <a:pPr algn="ctr"/>
            <a:r>
              <a:rPr lang="ru-RU" sz="2400" b="1" dirty="0" smtClean="0">
                <a:solidFill>
                  <a:srgbClr val="AD133F"/>
                </a:solidFill>
              </a:rPr>
              <a:t>  </a:t>
            </a:r>
            <a:r>
              <a:rPr lang="ru-RU" sz="2400" b="1" dirty="0">
                <a:solidFill>
                  <a:srgbClr val="AD133F"/>
                </a:solidFill>
              </a:rPr>
              <a:t>Пусть будут ноги сильными!</a:t>
            </a:r>
          </a:p>
          <a:p>
            <a:pPr algn="ctr"/>
            <a:r>
              <a:rPr lang="ru-RU" sz="2400" b="1" dirty="0">
                <a:solidFill>
                  <a:srgbClr val="AD133F"/>
                </a:solidFill>
              </a:rPr>
              <a:t>Мы будем все здоровыми</a:t>
            </a:r>
          </a:p>
          <a:p>
            <a:pPr algn="ctr"/>
            <a:r>
              <a:rPr lang="ru-RU" sz="2400" b="1" dirty="0">
                <a:solidFill>
                  <a:srgbClr val="AD133F"/>
                </a:solidFill>
              </a:rPr>
              <a:t>Весёлыми, спортивными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" y="1052737"/>
            <a:ext cx="2880320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7" y="3212977"/>
            <a:ext cx="2053418" cy="3312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57" y="1052738"/>
            <a:ext cx="3657388" cy="26299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26" y="3682733"/>
            <a:ext cx="2338226" cy="30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9"/>
            <a:ext cx="7992888" cy="169830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Очень весело живем, </a:t>
            </a:r>
            <a:r>
              <a:rPr lang="ru-RU" dirty="0" smtClean="0">
                <a:solidFill>
                  <a:srgbClr val="FF0000"/>
                </a:solidFill>
              </a:rPr>
              <a:t>танцуем </a:t>
            </a:r>
            <a:r>
              <a:rPr lang="ru-RU" dirty="0" smtClean="0">
                <a:solidFill>
                  <a:srgbClr val="FF0000"/>
                </a:solidFill>
              </a:rPr>
              <a:t>и поем!!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я\Desktop\DSC00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98363"/>
            <a:ext cx="4104456" cy="30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Desktop\SAM_0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363"/>
            <a:ext cx="1676149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Desktop\P5230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17245"/>
            <a:ext cx="2947498" cy="30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я\Desktop\фоны\51693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241" y="275814"/>
            <a:ext cx="8377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встречаем Новый год!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93096"/>
            <a:ext cx="3059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FF"/>
                </a:solidFill>
              </a:rPr>
              <a:t>Елка наряжается –</a:t>
            </a:r>
          </a:p>
          <a:p>
            <a:r>
              <a:rPr lang="ru-RU" sz="2400" b="1" i="1" dirty="0">
                <a:solidFill>
                  <a:srgbClr val="FFFFFF"/>
                </a:solidFill>
              </a:rPr>
              <a:t>Праздник приближается.</a:t>
            </a:r>
          </a:p>
          <a:p>
            <a:r>
              <a:rPr lang="ru-RU" sz="2400" b="1" i="1" dirty="0">
                <a:solidFill>
                  <a:srgbClr val="FFFFFF"/>
                </a:solidFill>
              </a:rPr>
              <a:t>Новый год у ворот,</a:t>
            </a:r>
          </a:p>
          <a:p>
            <a:r>
              <a:rPr lang="ru-RU" sz="2400" b="1" i="1" dirty="0">
                <a:solidFill>
                  <a:srgbClr val="FFFFFF"/>
                </a:solidFill>
              </a:rPr>
              <a:t>Ребятишек елка ждет.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3407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Дети водят хоровод,</a:t>
            </a:r>
          </a:p>
          <a:p>
            <a:r>
              <a:rPr lang="ru-RU" sz="2400" dirty="0">
                <a:solidFill>
                  <a:srgbClr val="FFFFFF"/>
                </a:solidFill>
              </a:rPr>
              <a:t>Хлопают в ладоши.</a:t>
            </a:r>
          </a:p>
          <a:p>
            <a:r>
              <a:rPr lang="ru-RU" sz="2400" dirty="0">
                <a:solidFill>
                  <a:srgbClr val="FFFFFF"/>
                </a:solidFill>
              </a:rPr>
              <a:t>Здравствуй, здравствуй. </a:t>
            </a:r>
          </a:p>
          <a:p>
            <a:r>
              <a:rPr lang="ru-RU" sz="2400" dirty="0">
                <a:solidFill>
                  <a:srgbClr val="FFFFFF"/>
                </a:solidFill>
              </a:rPr>
              <a:t>Новый год! Ты такой хороший!</a:t>
            </a:r>
          </a:p>
        </p:txBody>
      </p:sp>
      <p:pic>
        <p:nvPicPr>
          <p:cNvPr id="3077" name="Picture 5" descr="C:\Users\Аня\Desktop\SAM_0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92" y="2933394"/>
            <a:ext cx="4188618" cy="366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я\Desktop\SAM_0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9144"/>
            <a:ext cx="4248033" cy="309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350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Наш девиз: «Мы пушистые комочки, Мамины сынки и дочки, Дружно в группе мы живём, Звонко песенки поём,  Занимаемся, играем,                   Незаметно подрастаем. Мы весёлые ребята,  А зовут нас всех «Цыплята».  Очень дружно мы живём, Детский сад родной наш дом!»  </vt:lpstr>
      <vt:lpstr>Презентация PowerPoint</vt:lpstr>
      <vt:lpstr>Презентация PowerPoint</vt:lpstr>
      <vt:lpstr>Презентация PowerPoint</vt:lpstr>
      <vt:lpstr>Презентация PowerPoint</vt:lpstr>
      <vt:lpstr>Очень весело живем, танцуем и поем!!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28</cp:revision>
  <dcterms:created xsi:type="dcterms:W3CDTF">2013-05-27T08:43:02Z</dcterms:created>
  <dcterms:modified xsi:type="dcterms:W3CDTF">2013-05-28T20:45:11Z</dcterms:modified>
</cp:coreProperties>
</file>